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6" r:id="rId6"/>
    <p:sldId id="270" r:id="rId7"/>
    <p:sldId id="271" r:id="rId8"/>
    <p:sldId id="262" r:id="rId9"/>
    <p:sldId id="25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adre%20Tina\Dropbox\ECONOMATO_MILANO\RILANC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0.41689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D2FA7F9-56F8-4E33-8CE0-58774CF9C15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401112" cy="155158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CD932-5EA2-466C-B952-A9807039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55361A-DE01-4D01-94B3-E513F5A9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FC1F87-7CE2-4142-8C88-3566E7E9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8415C0-BA3D-4DA4-89E6-0E3F6311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8C3B8-F49E-4542-B7C3-47F8C087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46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024D6-C6F1-4730-A601-88B3607B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1DD52E-9104-4E00-8A68-122A63581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30CBCD-2B3B-47CC-97E9-92CDE89F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E96D15-099D-4A6B-8D7E-05A99680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CB2112-769E-43AA-B15D-0CF4E0DE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88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2E7E41-F2D3-4E69-A860-F7B5AEA4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40C5B1-9250-4577-BCC5-2EA9478D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30F51C-35DF-46C5-BEAF-5BB88CDE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B6D484-D2B8-47FF-8A1B-000CAED3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66339B-9EB1-45A0-8658-93C5A02B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CEBD8-A0DB-4AC6-B7E0-1D467416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FA7E8E-05B5-446B-98AD-08553E8F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7E9733-4F69-4BA5-848E-7AA061B9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170B2-2D8D-4FFB-BE6F-360B2B1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7CB4A2-52C7-4CAF-B171-7CD2B4E3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93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DC738-D3ED-40A4-86C9-0F9EF79D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1C1C48-4FA4-4A78-A974-23578820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67A300-E3A2-4FDD-8AD9-94EA8790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8662F5-F910-4F25-90CE-3133674D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87B8F7-EC8D-4A70-89E2-76724801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25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415AC0-4133-4276-B28D-BE7A0E65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FE2045-9DE4-4C04-90A1-19CA06BE4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47D2E9-FFA8-4F2D-B2B1-AF427A010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145DF9-AFFA-4AD2-999D-02045651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0852A2-5A42-44F8-A0CB-6A2FD533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D3DA58-B330-4C5D-AC2D-20C2A3D7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73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C1394-4754-47A6-B90A-04D6BF8B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0257AF-FB45-4599-871D-ECE67FF3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8C095D-A687-4730-B2DD-15EAAD761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BB8352-28B0-4CA1-ACA9-FE8D1F273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2EC093-4D95-40F8-A85C-D1BB98EF6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AD826F-B298-4D29-96B3-29A52FC4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A22165-0442-4AC9-9AEF-EA18EC55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81417E-FCF5-4B9A-BB5A-0CA98EAF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06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D6621-7717-4D9A-8420-34CF209B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FA2D19-4E00-460F-B123-42F9A3E5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B4889D-F363-41C2-BC6C-841315D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C0542B-87B7-4625-AA0D-4D132A80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07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EB723A-2188-49E0-87F7-F8C6CE9E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BB5250-CE95-4715-B929-24DC4B68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4D088C-22D1-496F-BBE5-E443A72D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47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1A45F-295B-402C-A9C7-2C4D2B09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D53A6-0935-46BE-A4BF-43F4BB5E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97CD19-B5B6-4DC5-88CB-67A054937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8A3617-0F23-4135-964C-927F908A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89996A-B6BB-4CE2-B7F0-0C3A014C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C83A72-FE53-49DB-A690-4214F25B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5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07800-B945-4468-9A0B-44E37F20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36312B-1E3E-4BA9-92CB-75F42A135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C03AE6-BF92-424C-AA97-74160E919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B94309-7348-44FF-B3DC-8DD647EC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958F8F-B86A-4295-A4D1-029C5A25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90323F-EE3C-4037-BAEC-9D92484D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09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84147A-3746-4FD6-A4C1-6AD54823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24AC8-5FB6-477D-9956-56B1FF63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0069E4-70CE-46E3-9B63-7B0FADFA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F4D8-C0E0-41F9-BA41-E9D544FC92F4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2004E7-A24B-46C8-BC87-3D8DF3202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A3C92-47E2-4F41-B457-CD6252EBD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83E7-790E-4E2C-B277-A277E4B4CA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5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4c37e756-e5d0-41ab-9365-625a4b46a765.usrfiles.com/ugd/4c37e7_8e0260db2dbd4624990ccf20c20f9019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4c37e756-e5d0-41ab-9365-625a4b46a765.usrfiles.com/ugd/4c37e7_d2824b8508c844109f82e1c35c29f84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4c37e756-e5d0-41ab-9365-625a4b46a765.usrfiles.com/ugd/4c37e7_1feedecef1704b59bd224df13b08bb09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4c37e756-e5d0-41ab-9365-625a4b46a765.usrfiles.com/ugd/4c37e7_49f0e39960d641018ae445ce582ae91f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5C7EA2-6722-409B-BE74-1F1C6CB7D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306" b="31011"/>
          <a:stretch/>
        </p:blipFill>
        <p:spPr>
          <a:xfrm>
            <a:off x="116789" y="117376"/>
            <a:ext cx="12141886" cy="495944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373EFBD-FF71-4AA8-AA5D-D853508C7BE2}"/>
              </a:ext>
            </a:extLst>
          </p:cNvPr>
          <p:cNvSpPr/>
          <p:nvPr/>
        </p:nvSpPr>
        <p:spPr>
          <a:xfrm>
            <a:off x="2021500" y="5325070"/>
            <a:ext cx="7806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scuola in TRASPARENZA</a:t>
            </a:r>
          </a:p>
        </p:txBody>
      </p:sp>
    </p:spTree>
    <p:extLst>
      <p:ext uri="{BB962C8B-B14F-4D97-AF65-F5344CB8AC3E}">
        <p14:creationId xmlns:p14="http://schemas.microsoft.com/office/powerpoint/2010/main" val="114892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A1A830B4-4224-4895-8CF2-C95976564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8" y="910263"/>
            <a:ext cx="9829800" cy="573405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B3EECD6-C221-443E-908C-16FC8E7710D5}"/>
              </a:ext>
            </a:extLst>
          </p:cNvPr>
          <p:cNvSpPr/>
          <p:nvPr/>
        </p:nvSpPr>
        <p:spPr>
          <a:xfrm>
            <a:off x="1072418" y="213687"/>
            <a:ext cx="7952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Il nostro ORGANIGRAMMA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121B937-62B4-48B2-A447-E013BBBEA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6" r="50" b="23807"/>
          <a:stretch/>
        </p:blipFill>
        <p:spPr>
          <a:xfrm>
            <a:off x="8885774" y="471444"/>
            <a:ext cx="3001429" cy="19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2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45018AE-3092-4989-A126-80E2EC45F6DB}"/>
              </a:ext>
            </a:extLst>
          </p:cNvPr>
          <p:cNvSpPr/>
          <p:nvPr/>
        </p:nvSpPr>
        <p:spPr>
          <a:xfrm>
            <a:off x="3268339" y="803019"/>
            <a:ext cx="7166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nostri COLLABORATORI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AE96A8-AF9D-45BA-871A-7BA2AFCBD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9" t="17096" r="19737" b="17859"/>
          <a:stretch/>
        </p:blipFill>
        <p:spPr>
          <a:xfrm>
            <a:off x="263433" y="229390"/>
            <a:ext cx="2433093" cy="265428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D63ADE-0EC9-4B77-80AA-F4C164DE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632" y="2537226"/>
            <a:ext cx="2865368" cy="38773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38AFC9B-F57C-4122-9BC7-DDB2D8A24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76" y="2883673"/>
            <a:ext cx="7890706" cy="23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EA999D5-63F3-42DD-8C53-662F8312913C}"/>
              </a:ext>
            </a:extLst>
          </p:cNvPr>
          <p:cNvSpPr/>
          <p:nvPr/>
        </p:nvSpPr>
        <p:spPr>
          <a:xfrm>
            <a:off x="1872336" y="241317"/>
            <a:ext cx="424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Il PERSONALE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9DE0B4-3C2D-4884-B4B0-2C50F2F9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44" y="261071"/>
            <a:ext cx="2121592" cy="21154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75FB614-7372-400C-B34F-ED78FE16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033" y="279386"/>
            <a:ext cx="2011854" cy="200575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A7C4235-686A-4935-92CB-1D2EFDCDD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61" y="1122797"/>
            <a:ext cx="5528546" cy="163887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3FDBF45-F546-4C74-8232-F5737DED4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48" y="2979809"/>
            <a:ext cx="8949218" cy="197942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3B402EF-C510-470E-981D-8E482AFD8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322" y="5177367"/>
            <a:ext cx="7373214" cy="14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B924AA2-9C97-48CD-B6B7-9ABC8D63C987}"/>
              </a:ext>
            </a:extLst>
          </p:cNvPr>
          <p:cNvSpPr/>
          <p:nvPr/>
        </p:nvSpPr>
        <p:spPr>
          <a:xfrm>
            <a:off x="4105530" y="92790"/>
            <a:ext cx="7715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Fonti di ricavo 2019 - 2020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6686FB-D7E4-4A7C-8064-AC889983C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1" t="20442" r="45556" b="12571"/>
          <a:stretch/>
        </p:blipFill>
        <p:spPr>
          <a:xfrm>
            <a:off x="0" y="0"/>
            <a:ext cx="3814354" cy="6844050"/>
          </a:xfrm>
          <a:prstGeom prst="rect">
            <a:avLst/>
          </a:prstGeom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532FEC6B-589B-4A02-973B-652038327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840561"/>
              </p:ext>
            </p:extLst>
          </p:nvPr>
        </p:nvGraphicFramePr>
        <p:xfrm>
          <a:off x="2848263" y="4745301"/>
          <a:ext cx="5827916" cy="372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7B462655-000C-418C-97B5-353B93EE8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63" y="1090232"/>
            <a:ext cx="5827920" cy="155158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6A76D21-F28D-46A4-95F8-4B04F801A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263" y="2951003"/>
            <a:ext cx="5827916" cy="155158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B58927E-3C94-4724-86E8-7A84B6A16D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05" r="15398"/>
          <a:stretch/>
        </p:blipFill>
        <p:spPr>
          <a:xfrm>
            <a:off x="8967359" y="854002"/>
            <a:ext cx="2733697" cy="202404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2D606A5-96C9-4912-9F34-0CDC2C5472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96" t="7882" r="9812" b="4797"/>
          <a:stretch/>
        </p:blipFill>
        <p:spPr>
          <a:xfrm>
            <a:off x="8967359" y="2895233"/>
            <a:ext cx="2733697" cy="184727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824D6EF-B6D9-4D7F-879C-C76F61C9B5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977" t="4907" r="15039" b="3536"/>
          <a:stretch/>
        </p:blipFill>
        <p:spPr>
          <a:xfrm>
            <a:off x="8967359" y="4742505"/>
            <a:ext cx="2733697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B924AA2-9C97-48CD-B6B7-9ABC8D63C987}"/>
              </a:ext>
            </a:extLst>
          </p:cNvPr>
          <p:cNvSpPr/>
          <p:nvPr/>
        </p:nvSpPr>
        <p:spPr>
          <a:xfrm>
            <a:off x="6381077" y="668364"/>
            <a:ext cx="57131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BUDGET infanzia 2020 - 2021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C4BE20A-4777-46CD-9E68-E4A7C859C06B}"/>
              </a:ext>
            </a:extLst>
          </p:cNvPr>
          <p:cNvSpPr/>
          <p:nvPr/>
        </p:nvSpPr>
        <p:spPr>
          <a:xfrm>
            <a:off x="97820" y="699143"/>
            <a:ext cx="5998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CONSUNTIVO infanzia 2019 - 2020</a:t>
            </a:r>
          </a:p>
        </p:txBody>
      </p:sp>
      <p:pic>
        <p:nvPicPr>
          <p:cNvPr id="2" name="Immagine 1">
            <a:hlinkClick r:id="rId2"/>
            <a:extLst>
              <a:ext uri="{FF2B5EF4-FFF2-40B4-BE49-F238E27FC236}">
                <a16:creationId xmlns:a16="http://schemas.microsoft.com/office/drawing/2014/main" id="{3D96456C-88BE-490C-BC02-279C3A79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0" y="1316256"/>
            <a:ext cx="5480779" cy="5346655"/>
          </a:xfrm>
          <a:prstGeom prst="rect">
            <a:avLst/>
          </a:prstGeom>
        </p:spPr>
      </p:pic>
      <p:pic>
        <p:nvPicPr>
          <p:cNvPr id="3" name="Immagine 2">
            <a:hlinkClick r:id="rId4"/>
            <a:extLst>
              <a:ext uri="{FF2B5EF4-FFF2-40B4-BE49-F238E27FC236}">
                <a16:creationId xmlns:a16="http://schemas.microsoft.com/office/drawing/2014/main" id="{ABA220C3-C8D1-4993-A70E-8C7FE1EAD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118" y="1316256"/>
            <a:ext cx="548077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B924AA2-9C97-48CD-B6B7-9ABC8D63C987}"/>
              </a:ext>
            </a:extLst>
          </p:cNvPr>
          <p:cNvSpPr/>
          <p:nvPr/>
        </p:nvSpPr>
        <p:spPr>
          <a:xfrm>
            <a:off x="6313592" y="668364"/>
            <a:ext cx="5848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BUDGET </a:t>
            </a:r>
            <a:r>
              <a:rPr lang="it-IT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 panose="020F0502020204030204"/>
              </a:rPr>
              <a:t>primaria</a:t>
            </a:r>
            <a:r>
              <a:rPr kumimoji="0" lang="it-IT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2020 - 2021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C4BE20A-4777-46CD-9E68-E4A7C859C06B}"/>
              </a:ext>
            </a:extLst>
          </p:cNvPr>
          <p:cNvSpPr/>
          <p:nvPr/>
        </p:nvSpPr>
        <p:spPr>
          <a:xfrm>
            <a:off x="37323" y="699143"/>
            <a:ext cx="6119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CONSUNTIVO </a:t>
            </a:r>
            <a:r>
              <a:rPr lang="it-IT" sz="32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 panose="020F0502020204030204"/>
              </a:rPr>
              <a:t>primaria</a:t>
            </a:r>
            <a:r>
              <a:rPr kumimoji="0" lang="it-IT" sz="32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2019 - 2020</a:t>
            </a:r>
          </a:p>
        </p:txBody>
      </p:sp>
      <p:pic>
        <p:nvPicPr>
          <p:cNvPr id="2" name="Immagine 1">
            <a:hlinkClick r:id="rId2"/>
            <a:extLst>
              <a:ext uri="{FF2B5EF4-FFF2-40B4-BE49-F238E27FC236}">
                <a16:creationId xmlns:a16="http://schemas.microsoft.com/office/drawing/2014/main" id="{3D96456C-88BE-490C-BC02-279C3A79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0" y="1316256"/>
            <a:ext cx="5480779" cy="5346655"/>
          </a:xfrm>
          <a:prstGeom prst="rect">
            <a:avLst/>
          </a:prstGeom>
        </p:spPr>
      </p:pic>
      <p:pic>
        <p:nvPicPr>
          <p:cNvPr id="3" name="Immagine 2">
            <a:hlinkClick r:id="rId4"/>
            <a:extLst>
              <a:ext uri="{FF2B5EF4-FFF2-40B4-BE49-F238E27FC236}">
                <a16:creationId xmlns:a16="http://schemas.microsoft.com/office/drawing/2014/main" id="{ABA220C3-C8D1-4993-A70E-8C7FE1EAD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118" y="1316256"/>
            <a:ext cx="548077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6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50781C2-09EA-42F8-9C33-B6046C1EA27A}"/>
              </a:ext>
            </a:extLst>
          </p:cNvPr>
          <p:cNvSpPr/>
          <p:nvPr/>
        </p:nvSpPr>
        <p:spPr>
          <a:xfrm>
            <a:off x="1109921" y="205992"/>
            <a:ext cx="496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BENI IMMOBILI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BAD4C9-6B30-4629-A112-3AFD7B8C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29" y="205992"/>
            <a:ext cx="3915613" cy="27409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7279EB9-8C79-4DE5-B53B-0784FAE40581}"/>
              </a:ext>
            </a:extLst>
          </p:cNvPr>
          <p:cNvSpPr/>
          <p:nvPr/>
        </p:nvSpPr>
        <p:spPr>
          <a:xfrm>
            <a:off x="914400" y="5648424"/>
            <a:ext cx="1036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Per gli atti di gestione del patrimonio, si rimanda al bilancio allegato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CB5300-8E10-4025-8DF1-29BC9A713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9" y="1129319"/>
            <a:ext cx="7819136" cy="43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2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69A59D2-B64A-4D22-8DD9-27BA8C90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29" y="370729"/>
            <a:ext cx="2621507" cy="212159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47853F9-B087-48F8-9FFB-2F10B02997B0}"/>
              </a:ext>
            </a:extLst>
          </p:cNvPr>
          <p:cNvSpPr/>
          <p:nvPr/>
        </p:nvSpPr>
        <p:spPr>
          <a:xfrm>
            <a:off x="862698" y="370729"/>
            <a:ext cx="55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nostra MISSION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55EEB6-38A3-4D9C-8388-8093C53E3516}"/>
              </a:ext>
            </a:extLst>
          </p:cNvPr>
          <p:cNvSpPr txBox="1"/>
          <p:nvPr/>
        </p:nvSpPr>
        <p:spPr>
          <a:xfrm>
            <a:off x="603863" y="1536174"/>
            <a:ext cx="8939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«… dipendendo ordinariamente dall’educazione la condotta di tutta la vita…» investiamo le nostre energie e risorse nella scuola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263D75-A486-40C0-AF94-204DED98C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75" t="13471" r="1296" b="47362"/>
          <a:stretch/>
        </p:blipFill>
        <p:spPr>
          <a:xfrm>
            <a:off x="2288899" y="4886615"/>
            <a:ext cx="6572250" cy="182598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409572-AB20-4A57-800A-14FCD7A24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625" y1="15500" x2="31625" y2="15500"/>
                        <a14:foregroundMark x1="43000" y1="16250" x2="43000" y2="16250"/>
                        <a14:foregroundMark x1="53875" y1="16000" x2="53875" y2="16000"/>
                        <a14:foregroundMark x1="62500" y1="15250" x2="62500" y2="15250"/>
                        <a14:foregroundMark x1="32125" y1="59125" x2="32125" y2="59125"/>
                        <a14:foregroundMark x1="43250" y1="60875" x2="43250" y2="60875"/>
                        <a14:foregroundMark x1="53625" y1="60625" x2="53625" y2="60625"/>
                        <a14:foregroundMark x1="24125" y1="76750" x2="24125" y2="76750"/>
                        <a14:foregroundMark x1="43000" y1="77375" x2="43000" y2="77375"/>
                        <a14:foregroundMark x1="56375" y1="77000" x2="56375" y2="77000"/>
                        <a14:foregroundMark x1="69500" y1="77250" x2="69500" y2="77250"/>
                        <a14:foregroundMark x1="19250" y1="70375" x2="19250" y2="70375"/>
                        <a14:foregroundMark x1="19000" y1="76750" x2="19000" y2="76750"/>
                        <a14:foregroundMark x1="19000" y1="77000" x2="19000" y2="77000"/>
                        <a14:foregroundMark x1="19000" y1="89875" x2="19000" y2="89875"/>
                        <a14:foregroundMark x1="19000" y1="89875" x2="19000" y2="89875"/>
                        <a14:foregroundMark x1="19000" y1="87625" x2="19000" y2="87625"/>
                        <a14:foregroundMark x1="19000" y1="86750" x2="19000" y2="86750"/>
                        <a14:foregroundMark x1="19000" y1="86750" x2="19000" y2="86750"/>
                        <a14:foregroundMark x1="19000" y1="86750" x2="19000" y2="86000"/>
                        <a14:foregroundMark x1="19000" y1="85625" x2="19000" y2="85625"/>
                        <a14:foregroundMark x1="19000" y1="85625" x2="19000" y2="85625"/>
                        <a14:foregroundMark x1="19000" y1="85375" x2="19000" y2="84000"/>
                        <a14:foregroundMark x1="19000" y1="83375" x2="19000" y2="83375"/>
                        <a14:foregroundMark x1="19000" y1="82375" x2="19000" y2="81750"/>
                        <a14:foregroundMark x1="19000" y1="81250" x2="19000" y2="80375"/>
                        <a14:foregroundMark x1="19000" y1="80125" x2="19000" y2="79500"/>
                        <a14:foregroundMark x1="19000" y1="79000" x2="19000" y2="79000"/>
                        <a14:foregroundMark x1="19000" y1="79000" x2="19000" y2="79000"/>
                        <a14:foregroundMark x1="19000" y1="79000" x2="19000" y2="78375"/>
                        <a14:foregroundMark x1="19000" y1="78375" x2="19000" y2="78375"/>
                        <a14:foregroundMark x1="19000" y1="77625" x2="26625" y2="84000"/>
                        <a14:backgroundMark x1="32625" y1="43000" x2="32625" y2="43000"/>
                        <a14:backgroundMark x1="32625" y1="39125" x2="32625" y2="39125"/>
                        <a14:backgroundMark x1="32625" y1="39125" x2="32625" y2="39125"/>
                        <a14:backgroundMark x1="31000" y1="35875" x2="31000" y2="35875"/>
                        <a14:backgroundMark x1="31000" y1="35875" x2="31000" y2="35875"/>
                        <a14:backgroundMark x1="31000" y1="35875" x2="31000" y2="35875"/>
                        <a14:backgroundMark x1="31000" y1="35875" x2="31000" y2="35875"/>
                        <a14:backgroundMark x1="51875" y1="35750" x2="51875" y2="35750"/>
                        <a14:backgroundMark x1="51875" y1="35750" x2="51875" y2="35750"/>
                        <a14:backgroundMark x1="51875" y1="35750" x2="51875" y2="35750"/>
                        <a14:backgroundMark x1="51875" y1="35750" x2="51875" y2="35750"/>
                        <a14:backgroundMark x1="51875" y1="35750" x2="51875" y2="35750"/>
                        <a14:backgroundMark x1="51875" y1="35750" x2="51875" y2="35750"/>
                        <a14:backgroundMark x1="51875" y1="35750" x2="51875" y2="35750"/>
                        <a14:backgroundMark x1="37500" y1="33875" x2="37500" y2="33875"/>
                        <a14:backgroundMark x1="37500" y1="33875" x2="37500" y2="33875"/>
                        <a14:backgroundMark x1="37500" y1="33875" x2="37500" y2="33875"/>
                        <a14:backgroundMark x1="37500" y1="33875" x2="37500" y2="33875"/>
                        <a14:backgroundMark x1="37500" y1="33875" x2="37500" y2="33875"/>
                        <a14:backgroundMark x1="37500" y1="33875" x2="37500" y2="33875"/>
                        <a14:backgroundMark x1="37500" y1="33875" x2="37500" y2="33875"/>
                        <a14:backgroundMark x1="37500" y1="33875" x2="37500" y2="33875"/>
                        <a14:backgroundMark x1="37500" y1="33875" x2="37500" y2="33875"/>
                        <a14:backgroundMark x1="30500" y1="49750" x2="30500" y2="49750"/>
                        <a14:backgroundMark x1="30500" y1="49750" x2="30500" y2="49750"/>
                        <a14:backgroundMark x1="30500" y1="49750" x2="30500" y2="49750"/>
                        <a14:backgroundMark x1="30500" y1="49750" x2="31000" y2="50000"/>
                        <a14:backgroundMark x1="31250" y1="50500" x2="31250" y2="50500"/>
                        <a14:backgroundMark x1="31625" y1="50500" x2="33000" y2="50875"/>
                        <a14:backgroundMark x1="33000" y1="50875" x2="33000" y2="50875"/>
                        <a14:backgroundMark x1="33750" y1="50875" x2="33750" y2="50875"/>
                        <a14:backgroundMark x1="34125" y1="50875" x2="34125" y2="50875"/>
                        <a14:backgroundMark x1="34375" y1="50875" x2="35250" y2="50875"/>
                        <a14:backgroundMark x1="35500" y1="50875" x2="35500" y2="50875"/>
                        <a14:backgroundMark x1="36375" y1="50875" x2="36875" y2="50625"/>
                        <a14:backgroundMark x1="37750" y1="50625" x2="37750" y2="50625"/>
                        <a14:backgroundMark x1="38250" y1="50625" x2="40750" y2="50625"/>
                        <a14:backgroundMark x1="41250" y1="50625" x2="41250" y2="50625"/>
                        <a14:backgroundMark x1="41625" y1="50625" x2="41625" y2="50625"/>
                        <a14:backgroundMark x1="44375" y1="49750" x2="44375" y2="49750"/>
                        <a14:backgroundMark x1="44875" y1="49500" x2="44875" y2="49500"/>
                        <a14:backgroundMark x1="45000" y1="49500" x2="45000" y2="49500"/>
                        <a14:backgroundMark x1="46000" y1="48625" x2="46625" y2="47250"/>
                        <a14:backgroundMark x1="47375" y1="46875" x2="47375" y2="46875"/>
                        <a14:backgroundMark x1="48000" y1="45000" x2="46875" y2="42250"/>
                        <a14:backgroundMark x1="46875" y1="42000" x2="46875" y2="42000"/>
                        <a14:backgroundMark x1="46375" y1="41625" x2="46375" y2="41625"/>
                        <a14:backgroundMark x1="46625" y1="39125" x2="46625" y2="39125"/>
                        <a14:backgroundMark x1="44875" y1="36375" x2="44875" y2="36375"/>
                        <a14:backgroundMark x1="48000" y1="34125" x2="48000" y2="34125"/>
                        <a14:backgroundMark x1="47750" y1="34125" x2="47750" y2="34125"/>
                        <a14:backgroundMark x1="45750" y1="33875" x2="45500" y2="33250"/>
                        <a14:backgroundMark x1="45500" y1="33250" x2="45500" y2="33250"/>
                        <a14:backgroundMark x1="45500" y1="33250" x2="45500" y2="33250"/>
                        <a14:backgroundMark x1="45500" y1="33250" x2="45500" y2="33250"/>
                        <a14:backgroundMark x1="45250" y1="32750" x2="40000" y2="30250"/>
                        <a14:backgroundMark x1="40000" y1="30250" x2="40000" y2="30250"/>
                        <a14:backgroundMark x1="40000" y1="30250" x2="40000" y2="30250"/>
                        <a14:backgroundMark x1="34875" y1="29375" x2="34125" y2="29625"/>
                        <a14:backgroundMark x1="33750" y1="31125" x2="33750" y2="31125"/>
                        <a14:backgroundMark x1="33750" y1="31125" x2="33750" y2="31125"/>
                        <a14:backgroundMark x1="32625" y1="31875" x2="32625" y2="31875"/>
                        <a14:backgroundMark x1="32625" y1="31875" x2="32625" y2="31875"/>
                        <a14:backgroundMark x1="32625" y1="31875" x2="32625" y2="31875"/>
                        <a14:backgroundMark x1="32625" y1="31875" x2="32625" y2="31875"/>
                        <a14:backgroundMark x1="32625" y1="31875" x2="32625" y2="31875"/>
                        <a14:backgroundMark x1="30750" y1="33500" x2="30750" y2="33500"/>
                        <a14:backgroundMark x1="30750" y1="33500" x2="30750" y2="33500"/>
                        <a14:backgroundMark x1="30750" y1="33500" x2="30750" y2="33500"/>
                        <a14:backgroundMark x1="27750" y1="38875" x2="26875" y2="38875"/>
                        <a14:backgroundMark x1="41250" y1="37750" x2="41250" y2="37750"/>
                        <a14:backgroundMark x1="41250" y1="37750" x2="41250" y2="37750"/>
                        <a14:backgroundMark x1="41250" y1="37750" x2="41250" y2="37750"/>
                        <a14:backgroundMark x1="41250" y1="37750" x2="41250" y2="37750"/>
                        <a14:backgroundMark x1="37375" y1="38250" x2="37375" y2="38250"/>
                        <a14:backgroundMark x1="37125" y1="38250" x2="37125" y2="38250"/>
                        <a14:backgroundMark x1="37125" y1="38250" x2="37125" y2="38250"/>
                        <a14:backgroundMark x1="37125" y1="38250" x2="37125" y2="38250"/>
                        <a14:backgroundMark x1="37125" y1="38250" x2="36000" y2="38250"/>
                        <a14:backgroundMark x1="35750" y1="38250" x2="35750" y2="38250"/>
                        <a14:backgroundMark x1="35250" y1="38375" x2="35250" y2="38375"/>
                        <a14:backgroundMark x1="35250" y1="38625" x2="35250" y2="38625"/>
                        <a14:backgroundMark x1="35250" y1="38625" x2="35250" y2="38625"/>
                        <a14:backgroundMark x1="51625" y1="32125" x2="51625" y2="32125"/>
                        <a14:backgroundMark x1="51625" y1="32125" x2="51625" y2="32125"/>
                        <a14:backgroundMark x1="51625" y1="32125" x2="51625" y2="32125"/>
                        <a14:backgroundMark x1="51625" y1="32125" x2="51625" y2="32125"/>
                        <a14:backgroundMark x1="51625" y1="32125" x2="51625" y2="32125"/>
                        <a14:backgroundMark x1="51625" y1="32125" x2="52125" y2="32125"/>
                        <a14:backgroundMark x1="53625" y1="31000" x2="53625" y2="31000"/>
                        <a14:backgroundMark x1="53625" y1="31000" x2="53625" y2="31000"/>
                        <a14:backgroundMark x1="53875" y1="31000" x2="53875" y2="31000"/>
                        <a14:backgroundMark x1="54375" y1="31000" x2="55250" y2="31375"/>
                        <a14:backgroundMark x1="55500" y1="31375" x2="55500" y2="31375"/>
                        <a14:backgroundMark x1="57125" y1="31375" x2="57250" y2="31375"/>
                        <a14:backgroundMark x1="57750" y1="31125" x2="58375" y2="31000"/>
                        <a14:backgroundMark x1="58375" y1="31000" x2="60000" y2="31000"/>
                        <a14:backgroundMark x1="60250" y1="31000" x2="60250" y2="31000"/>
                        <a14:backgroundMark x1="60500" y1="31000" x2="61125" y2="31000"/>
                        <a14:backgroundMark x1="61875" y1="31000" x2="62750" y2="31125"/>
                        <a14:backgroundMark x1="62750" y1="31125" x2="64125" y2="31875"/>
                        <a14:backgroundMark x1="64125" y1="31875" x2="64125" y2="31875"/>
                        <a14:backgroundMark x1="64750" y1="32750" x2="65875" y2="34375"/>
                        <a14:backgroundMark x1="66375" y1="35875" x2="66625" y2="36625"/>
                        <a14:backgroundMark x1="68875" y1="38875" x2="68875" y2="38875"/>
                        <a14:backgroundMark x1="68625" y1="41375" x2="68625" y2="41375"/>
                        <a14:backgroundMark x1="54125" y1="50875" x2="54125" y2="50875"/>
                        <a14:backgroundMark x1="54125" y1="50875" x2="54125" y2="50875"/>
                        <a14:backgroundMark x1="57250" y1="51125" x2="57500" y2="50875"/>
                        <a14:backgroundMark x1="57500" y1="50875" x2="57500" y2="50875"/>
                        <a14:backgroundMark x1="54125" y1="43875" x2="54125" y2="43875"/>
                        <a14:backgroundMark x1="54125" y1="43875" x2="54125" y2="43875"/>
                        <a14:backgroundMark x1="55000" y1="41875" x2="55000" y2="41875"/>
                        <a14:backgroundMark x1="29375" y1="44375" x2="29375" y2="44375"/>
                        <a14:backgroundMark x1="29375" y1="44375" x2="29375" y2="44375"/>
                        <a14:backgroundMark x1="29375" y1="44375" x2="29375" y2="44375"/>
                        <a14:backgroundMark x1="29375" y1="44375" x2="29375" y2="44750"/>
                        <a14:backgroundMark x1="29375" y1="44750" x2="30750" y2="45000"/>
                        <a14:backgroundMark x1="51875" y1="42250" x2="51875" y2="42250"/>
                        <a14:backgroundMark x1="51875" y1="42250" x2="51875" y2="42250"/>
                        <a14:backgroundMark x1="51875" y1="42250" x2="51875" y2="42250"/>
                        <a14:backgroundMark x1="51875" y1="42250" x2="51875" y2="42250"/>
                        <a14:backgroundMark x1="51875" y1="42250" x2="51875" y2="42250"/>
                        <a14:backgroundMark x1="51875" y1="42250" x2="51875" y2="42250"/>
                        <a14:backgroundMark x1="46875" y1="39750" x2="46875" y2="39750"/>
                        <a14:backgroundMark x1="46875" y1="39375" x2="46875" y2="39375"/>
                        <a14:backgroundMark x1="46875" y1="38625" x2="46875" y2="38625"/>
                      </a14:backgroundRemoval>
                    </a14:imgEffect>
                  </a14:imgLayer>
                </a14:imgProps>
              </a:ext>
            </a:extLst>
          </a:blip>
          <a:srcRect l="27859" t="9668" r="29386" b="70317"/>
          <a:stretch/>
        </p:blipFill>
        <p:spPr>
          <a:xfrm>
            <a:off x="862698" y="4849984"/>
            <a:ext cx="1613454" cy="7552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1B13CE4-17C4-422D-9DDF-C6B4713AA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023" y="4788404"/>
            <a:ext cx="2719052" cy="192040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CFC0D5-160F-4A22-816A-1CB6C556B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8" y="5465595"/>
            <a:ext cx="2970719" cy="124321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E52879C-7A13-4C39-A49B-7D93700A3E0B}"/>
              </a:ext>
            </a:extLst>
          </p:cNvPr>
          <p:cNvSpPr/>
          <p:nvPr/>
        </p:nvSpPr>
        <p:spPr>
          <a:xfrm flipH="1">
            <a:off x="8103530" y="5139150"/>
            <a:ext cx="17261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0">
                  <a:solidFill>
                    <a:schemeClr val="tx1"/>
                  </a:solidFill>
                </a:ln>
                <a:solidFill>
                  <a:srgbClr val="FFD1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79932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77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</dc:creator>
  <cp:lastModifiedBy>ANTONELLA ROCCA</cp:lastModifiedBy>
  <cp:revision>27</cp:revision>
  <dcterms:created xsi:type="dcterms:W3CDTF">2021-07-23T21:39:23Z</dcterms:created>
  <dcterms:modified xsi:type="dcterms:W3CDTF">2021-08-10T06:28:05Z</dcterms:modified>
</cp:coreProperties>
</file>